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50EC-5437-43A7-B4D5-FB43A42E7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625F1-8727-48F6-993C-7BBCA97FF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D28AD-824C-485D-AA60-FD4E03BF9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515C0-8E26-40AE-BF3A-F6506E60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3BCF-8CD3-4ABC-A66E-AA742AC60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704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B33A-4141-4809-910E-518394F5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503D8-0005-4FF1-B036-2194E2A30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61A55-D803-4B7C-914E-90AB4B00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BD862-B5AD-4BF5-A027-7D880832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3C28-5B59-4F91-9042-1D1E5761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8604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A2DBAA-DB2A-4059-847D-C7ED949C9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138F-D04B-4B6B-8C43-66B6284B6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01A77-7948-44F4-8D62-EA7823C6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4E42-1200-45E4-931A-285F7703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6EF7E-06FC-4754-BEDC-A62DD70C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489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5A7B-AD56-428A-BD84-F166F4A3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30B5-5514-43D9-BF64-13D6851C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D12B6-4298-4C2E-9D7C-0D082064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27026-DFF4-4AE0-BD6D-2EE3BFEC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951FD-C3EA-41DD-9A2E-E78C1310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98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B52D-2ADB-41E2-9BF7-E720865B1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FC727-665E-42C5-A23D-B8A668956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2E08F-3BA3-4BE0-9694-A1D59438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1CECD-C73A-40B9-974A-1F758255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CDD2-ABB6-416D-809C-57A390D41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10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C3F3-D1F9-4C2C-B001-0597FC7B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4553D-AAAD-41AA-81F0-BFD88B400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3F3DF-73E9-43D5-AC7C-A41A080CB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E194C-635B-4604-8746-25DF02E00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A5059-2427-4B38-B0E4-FEBDF2E4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80674-0F77-4E3B-BF54-FB1DE2BC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062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C413-9595-4167-BA2A-4A42B8D9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3996C-E516-4813-9F6A-D7BDF846C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48E69-8AC1-49E3-9555-0BE0C3FBD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F7BA2-A2BA-4677-B0B6-4976C0479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6EA6F-25C0-473D-9D5B-AB7215E76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AF2EF0-F1EB-4427-B1C1-10EAF666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905E2-B433-425C-BF3C-57E960301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ABCE1A-E1CD-42DC-AB82-70916AD2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5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8EF6-1F5D-4DEF-84C6-044408AA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032AF-FD0D-4002-8790-959F2F57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81827-4229-49AF-897F-6893CB7F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0C3DF-4CA8-4DE4-8B2D-A4A151E1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85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D0FA5E-A4CA-4A8B-B527-389F72B46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43824-147E-4EC4-AE2B-0B0A0EC9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C382F-2BD2-4C89-8993-8C7723C5D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3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B6D47-CAA0-4A9B-8614-220E19651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2706-B8B2-48E6-96FA-5D8EC5753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55A7C-D0A0-414F-A674-78414CCD5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AD162-25FB-49D6-891B-8E53416E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DE052-8B17-442D-990A-F4229011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70267-FD8B-4554-BEE5-27AC9296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97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B9BB-8E65-4E24-A339-5076E5C0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360B1B-6A5E-4DE5-AB5C-5D2DDBD86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FEA1F-3DCD-4B2D-8585-49F5F6D35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8C6BA-1EB8-451F-A8D2-55C12CB8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FC4305-0AE9-463E-AC7F-906242FA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AF341-BCAC-4F66-8413-3094217A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023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AC0C20-D5A8-436B-B20B-9F3E0627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36990-120C-4691-BFBE-B2FB6959D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DBFB-EB9B-4B35-83A7-F80841217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1AC87-C0C1-4F07-B771-3B75A0C104E1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E5A13-4DE3-46A7-9D0F-7654032BE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3E6E2-4E7D-4641-85FC-F3C739082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30707-F8CE-479E-8636-6348CD0790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4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ckchain uses cryptocurrency">
            <a:extLst>
              <a:ext uri="{FF2B5EF4-FFF2-40B4-BE49-F238E27FC236}">
                <a16:creationId xmlns:a16="http://schemas.microsoft.com/office/drawing/2014/main" id="{113712AF-1306-49AC-9571-AEE0F929E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430" y="1097280"/>
            <a:ext cx="9326880" cy="46634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46C9AB-89E5-44DE-BEE0-D887E77203EE}"/>
              </a:ext>
            </a:extLst>
          </p:cNvPr>
          <p:cNvSpPr txBox="1"/>
          <p:nvPr/>
        </p:nvSpPr>
        <p:spPr>
          <a:xfrm>
            <a:off x="3881717" y="5956137"/>
            <a:ext cx="5002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accent2"/>
                </a:solidFill>
              </a:rPr>
              <a:t>Vivek Pundkar</a:t>
            </a:r>
          </a:p>
        </p:txBody>
      </p:sp>
    </p:spTree>
    <p:extLst>
      <p:ext uri="{BB962C8B-B14F-4D97-AF65-F5344CB8AC3E}">
        <p14:creationId xmlns:p14="http://schemas.microsoft.com/office/powerpoint/2010/main" val="3021409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44EC3-4C49-4AEF-B615-960867D5F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A2385-5CCA-42EB-BDEC-BFCB6CD90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07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E683A-9B89-4DE6-A434-8CCEE80AB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33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706064-C1EB-4160-BEB5-570D9522E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62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84C35-F987-499D-901D-54DC8AF86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2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595D74-2CB5-4BAC-B8BA-EA5817322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0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D3500F-4080-4ED2-B4A4-81C57BE6F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59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42F88-856D-4904-8EAD-FB456760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02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39771-EDA0-4BAB-B64C-67AAF5EE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8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802DE6-AB78-46A5-8CD0-46E0DC71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8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74FB6-7250-4F67-A33F-A0D06944A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73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B6523-130A-4704-BBD4-51DC13EDD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58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BFA5F-5433-4074-8A2A-8A2D4F744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53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7ACE3-8E30-4FF0-9E3E-F406399C3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2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89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38814B-147A-4555-9741-AE51D0CCB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2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F7DDD-58D0-4C2F-8B51-764831DF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1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A20B9-8E92-40D3-BF3F-1EEF779F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51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1F4E96-53BF-497F-9BA5-3F8DBA07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10D71-A2B9-4059-BDE2-0F5BD6843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2733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DB7BF7-610E-4210-84FA-EE9C947B9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29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4CE9C-E829-4857-8A0E-78FB42BAE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42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Lord Barbosa</dc:creator>
  <cp:lastModifiedBy> </cp:lastModifiedBy>
  <cp:revision>2</cp:revision>
  <dcterms:created xsi:type="dcterms:W3CDTF">2021-12-08T06:41:56Z</dcterms:created>
  <dcterms:modified xsi:type="dcterms:W3CDTF">2021-12-14T07:04:18Z</dcterms:modified>
</cp:coreProperties>
</file>